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9" r:id="rId3"/>
    <p:sldId id="257" r:id="rId4"/>
    <p:sldId id="259" r:id="rId5"/>
    <p:sldId id="270" r:id="rId6"/>
    <p:sldId id="260" r:id="rId7"/>
    <p:sldId id="271" r:id="rId8"/>
    <p:sldId id="261" r:id="rId9"/>
    <p:sldId id="272" r:id="rId10"/>
    <p:sldId id="262" r:id="rId11"/>
    <p:sldId id="273" r:id="rId12"/>
    <p:sldId id="263" r:id="rId13"/>
    <p:sldId id="274" r:id="rId14"/>
    <p:sldId id="264" r:id="rId15"/>
    <p:sldId id="265" r:id="rId16"/>
    <p:sldId id="266" r:id="rId17"/>
    <p:sldId id="267" r:id="rId18"/>
    <p:sldId id="258" r:id="rId19"/>
    <p:sldId id="268" r:id="rId20"/>
    <p:sldId id="275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785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6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7306-A75A-4EE2-8D4B-DC8D8503771A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CA4F-B9D2-4734-9F69-BD4AAE1946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ripple/>
      </p:transition>
    </mc:Choice>
    <mc:Fallback xmlns=""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7306-A75A-4EE2-8D4B-DC8D8503771A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CA4F-B9D2-4734-9F69-BD4AAE1946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ripple/>
      </p:transition>
    </mc:Choice>
    <mc:Fallback xmlns=""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7306-A75A-4EE2-8D4B-DC8D8503771A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CA4F-B9D2-4734-9F69-BD4AAE1946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ripple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7306-A75A-4EE2-8D4B-DC8D8503771A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CA4F-B9D2-4734-9F69-BD4AAE1946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ripple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7306-A75A-4EE2-8D4B-DC8D8503771A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CA4F-B9D2-4734-9F69-BD4AAE1946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ripple/>
      </p:transition>
    </mc:Choice>
    <mc:Fallback xmlns=""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7306-A75A-4EE2-8D4B-DC8D8503771A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CA4F-B9D2-4734-9F69-BD4AAE1946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ripple/>
      </p:transition>
    </mc:Choice>
    <mc:Fallback xmlns=""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7306-A75A-4EE2-8D4B-DC8D8503771A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CA4F-B9D2-4734-9F69-BD4AAE1946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ripple/>
      </p:transition>
    </mc:Choice>
    <mc:Fallback xmlns=""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7306-A75A-4EE2-8D4B-DC8D8503771A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CA4F-B9D2-4734-9F69-BD4AAE1946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ripple/>
      </p:transition>
    </mc:Choice>
    <mc:Fallback xmlns=""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7306-A75A-4EE2-8D4B-DC8D8503771A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CA4F-B9D2-4734-9F69-BD4AAE1946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ripple/>
      </p:transition>
    </mc:Choice>
    <mc:Fallback xmlns=""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7306-A75A-4EE2-8D4B-DC8D8503771A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CA4F-B9D2-4734-9F69-BD4AAE1946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ripple/>
      </p:transition>
    </mc:Choice>
    <mc:Fallback xmlns=""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7306-A75A-4EE2-8D4B-DC8D8503771A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7B3FCA4F-B9D2-4734-9F69-BD4AAE19468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ripple/>
      </p:transition>
    </mc:Choice>
    <mc:Fallback xmlns=""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1B7306-A75A-4EE2-8D4B-DC8D8503771A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3FCA4F-B9D2-4734-9F69-BD4AAE19468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ripple/>
      </p:transition>
    </mc:Choice>
    <mc:Fallback xmlns="">
      <p:transition spd="slow" advClick="0" advTm="2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29.jpeg"/><Relationship Id="rId4" Type="http://schemas.openxmlformats.org/officeDocument/2006/relationships/image" Target="../media/image26.jpeg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microsoft.com/office/2007/relationships/hdphoto" Target="../media/hdphoto9.wdp"/><Relationship Id="rId4" Type="http://schemas.openxmlformats.org/officeDocument/2006/relationships/image" Target="../media/image32.jpeg"/><Relationship Id="rId9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11" Type="http://schemas.microsoft.com/office/2007/relationships/hdphoto" Target="../media/hdphoto17.wdp"/><Relationship Id="rId5" Type="http://schemas.microsoft.com/office/2007/relationships/hdphoto" Target="../media/hdphoto14.wdp"/><Relationship Id="rId10" Type="http://schemas.openxmlformats.org/officeDocument/2006/relationships/image" Target="../media/image41.jpeg"/><Relationship Id="rId4" Type="http://schemas.openxmlformats.org/officeDocument/2006/relationships/image" Target="../media/image38.jpeg"/><Relationship Id="rId9" Type="http://schemas.microsoft.com/office/2007/relationships/hdphoto" Target="../media/hdphoto1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7" Type="http://schemas.microsoft.com/office/2007/relationships/hdphoto" Target="../media/hdphoto20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microsoft.com/office/2007/relationships/hdphoto" Target="../media/hdphoto19.wdp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3" Type="http://schemas.microsoft.com/office/2007/relationships/hdphoto" Target="../media/hdphoto21.wdp"/><Relationship Id="rId7" Type="http://schemas.openxmlformats.org/officeDocument/2006/relationships/image" Target="../media/image55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2.wdp"/><Relationship Id="rId5" Type="http://schemas.openxmlformats.org/officeDocument/2006/relationships/image" Target="../media/image54.jpeg"/><Relationship Id="rId4" Type="http://schemas.openxmlformats.org/officeDocument/2006/relationships/image" Target="../media/image53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31690"/>
            <a:ext cx="7344817" cy="31118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58" y="465516"/>
            <a:ext cx="85374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Муниципальное дошкольное образовательное </a:t>
            </a:r>
            <a:r>
              <a:rPr lang="ru-RU" sz="2000" b="1" cap="none" spc="0" dirty="0" smtClean="0">
                <a:ln/>
                <a:solidFill>
                  <a:schemeClr val="accent3"/>
                </a:solidFill>
                <a:effectLst/>
              </a:rPr>
              <a:t>учреждение</a:t>
            </a:r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 детский сад №30 УКМО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3966" y="1437625"/>
            <a:ext cx="8094307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«День открытых дверей для педагогов малокомплектных ДОУ»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91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19" y="2246063"/>
            <a:ext cx="4752528" cy="28498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638" y="68284"/>
            <a:ext cx="3477348" cy="20614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06"/>
          <a:stretch/>
        </p:blipFill>
        <p:spPr>
          <a:xfrm>
            <a:off x="-176982" y="2287629"/>
            <a:ext cx="4265273" cy="27337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6" y="-164179"/>
            <a:ext cx="4097858" cy="24319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913"/>
          <a:stretch/>
        </p:blipFill>
        <p:spPr>
          <a:xfrm>
            <a:off x="2610323" y="519523"/>
            <a:ext cx="4154960" cy="291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9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smtClean="0"/>
              <a:t>Социальная кормушка</a:t>
            </a:r>
            <a:endParaRPr lang="ru-RU" sz="4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1764"/>
            <a:ext cx="3347864" cy="264173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</a:rPr>
              <a:t>«Кормушка для птиц»</a:t>
            </a:r>
          </a:p>
          <a:p>
            <a:pPr marL="0" indent="0" algn="ctr">
              <a:buNone/>
            </a:pPr>
            <a:r>
              <a:rPr lang="ru-RU" sz="2800" i="1" dirty="0" smtClean="0">
                <a:solidFill>
                  <a:srgbClr val="785940"/>
                </a:solidFill>
              </a:rPr>
              <a:t>(совместная деятельность детей старшей группы и педагогов)</a:t>
            </a:r>
          </a:p>
          <a:p>
            <a:pPr marL="0" indent="0" algn="r">
              <a:buNone/>
            </a:pPr>
            <a:r>
              <a:rPr lang="ru-RU" sz="2800" i="1" dirty="0">
                <a:solidFill>
                  <a:srgbClr val="0070C0"/>
                </a:solidFill>
              </a:rPr>
              <a:t>Воспитатель : </a:t>
            </a:r>
            <a:r>
              <a:rPr lang="ru-RU" sz="2800" i="1" dirty="0" smtClean="0">
                <a:solidFill>
                  <a:srgbClr val="0070C0"/>
                </a:solidFill>
              </a:rPr>
              <a:t>Антипина</a:t>
            </a:r>
          </a:p>
          <a:p>
            <a:pPr marL="0" indent="0" algn="r">
              <a:buNone/>
            </a:pPr>
            <a:r>
              <a:rPr lang="ru-RU" sz="2800" i="1" dirty="0" smtClean="0">
                <a:solidFill>
                  <a:srgbClr val="0070C0"/>
                </a:solidFill>
              </a:rPr>
              <a:t> Наталья Павловна</a:t>
            </a:r>
            <a:endParaRPr lang="ru-RU" sz="28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35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40" y="2656876"/>
            <a:ext cx="3685697" cy="2237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99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33" y="141480"/>
            <a:ext cx="3800204" cy="22645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837" y="2796379"/>
            <a:ext cx="4604522" cy="2198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99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787">
            <a:off x="4974535" y="85600"/>
            <a:ext cx="3992490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0293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3528"/>
            <a:ext cx="4762872" cy="811788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/>
              <a:t>Костюмированное дефиле</a:t>
            </a:r>
            <a:endParaRPr lang="ru-RU" sz="40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65" y="8215"/>
            <a:ext cx="3773041" cy="2317747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89104"/>
            <a:ext cx="4694387" cy="3011202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391472" y="2946617"/>
            <a:ext cx="475252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«Эко-мода» наряды из бросового материала</a:t>
            </a:r>
            <a:endParaRPr lang="ru-RU" sz="28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0705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44" y="-74544"/>
            <a:ext cx="3361756" cy="2700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0" y="2226279"/>
            <a:ext cx="3346693" cy="284178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931" b="16292"/>
          <a:stretch/>
        </p:blipFill>
        <p:spPr>
          <a:xfrm>
            <a:off x="0" y="-74543"/>
            <a:ext cx="4054898" cy="3451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5" y="2634560"/>
            <a:ext cx="3628448" cy="24097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680"/>
          <a:stretch/>
        </p:blipFill>
        <p:spPr>
          <a:xfrm>
            <a:off x="3065932" y="866997"/>
            <a:ext cx="3349617" cy="307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5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75" b="14014"/>
          <a:stretch/>
        </p:blipFill>
        <p:spPr>
          <a:xfrm>
            <a:off x="0" y="-66051"/>
            <a:ext cx="3082332" cy="26065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-12808"/>
            <a:ext cx="3604422" cy="23868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5"/>
          <a:stretch/>
        </p:blipFill>
        <p:spPr>
          <a:xfrm>
            <a:off x="-22500" y="2491092"/>
            <a:ext cx="4046609" cy="26348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51"/>
          <a:stretch/>
        </p:blipFill>
        <p:spPr>
          <a:xfrm rot="293562">
            <a:off x="5597775" y="2347324"/>
            <a:ext cx="3865177" cy="27776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415152"/>
            <a:ext cx="4089849" cy="295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8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7" y="789552"/>
            <a:ext cx="735732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Мастер –класс   с педагогами</a:t>
            </a:r>
          </a:p>
          <a:p>
            <a:pPr algn="ctr"/>
            <a:endParaRPr lang="ru-RU" sz="4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2800" b="1" i="1" cap="all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«Метод кластер в технологии развития критического мышления»</a:t>
            </a:r>
            <a:endParaRPr lang="ru-RU" sz="2800" b="1" i="1" cap="all" spc="0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32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498"/>
            <a:ext cx="4741498" cy="2681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0"/>
            <a:ext cx="5112568" cy="3511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71" y="2494939"/>
            <a:ext cx="4392086" cy="26721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973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492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События дня глазами гостей 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21600"/>
            <a:ext cx="4817688" cy="26173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6" t="19923" r="5518" b="22069"/>
          <a:stretch/>
        </p:blipFill>
        <p:spPr>
          <a:xfrm>
            <a:off x="3512456" y="3541162"/>
            <a:ext cx="5631544" cy="160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7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7121">
            <a:off x="4425636" y="-30077"/>
            <a:ext cx="4553752" cy="2651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3214">
            <a:off x="13436" y="2679762"/>
            <a:ext cx="4291459" cy="2496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0689">
            <a:off x="-63566" y="-156030"/>
            <a:ext cx="4319837" cy="2625683"/>
          </a:xfrm>
          <a:prstGeom prst="roundRect">
            <a:avLst>
              <a:gd name="adj" fmla="val 1771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6597">
            <a:off x="4610129" y="2536524"/>
            <a:ext cx="4533872" cy="2606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8064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857"/>
          <a:stretch/>
        </p:blipFill>
        <p:spPr>
          <a:xfrm>
            <a:off x="32926" y="0"/>
            <a:ext cx="4553589" cy="3037266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508" y="1761660"/>
            <a:ext cx="5095493" cy="29989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3796718"/>
            <a:ext cx="6551712" cy="15435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3968" y="357504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Georgia" panose="02040502050405020303" pitchFamily="18" charset="0"/>
              </a:rPr>
              <a:t>   «Экологическое воспитание        </a:t>
            </a:r>
          </a:p>
          <a:p>
            <a:r>
              <a:rPr lang="ru-RU" b="1" i="1" dirty="0" smtClean="0">
                <a:latin typeface="Georgia" panose="02040502050405020303" pitchFamily="18" charset="0"/>
              </a:rPr>
              <a:t>           дошкольников через познавательно-исследовательскую           </a:t>
            </a:r>
          </a:p>
          <a:p>
            <a:r>
              <a:rPr lang="ru-RU" b="1" i="1" dirty="0">
                <a:latin typeface="Georgia" panose="02040502050405020303" pitchFamily="18" charset="0"/>
              </a:rPr>
              <a:t> </a:t>
            </a:r>
            <a:r>
              <a:rPr lang="ru-RU" b="1" i="1" dirty="0" smtClean="0">
                <a:latin typeface="Georgia" panose="02040502050405020303" pitchFamily="18" charset="0"/>
              </a:rPr>
              <a:t>                  деятельность»</a:t>
            </a:r>
            <a:endParaRPr lang="ru-RU" b="1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36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7" y="789553"/>
            <a:ext cx="735732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</a:p>
          <a:p>
            <a:pPr algn="ctr"/>
            <a:endParaRPr lang="ru-RU" sz="4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414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i="1" dirty="0" smtClean="0"/>
              <a:t>Экскурсия по Дошкольному учреждению</a:t>
            </a:r>
            <a:endParaRPr lang="ru-RU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51610"/>
            <a:ext cx="7931224" cy="2794326"/>
          </a:xfrm>
        </p:spPr>
        <p:txBody>
          <a:bodyPr/>
          <a:lstStyle/>
          <a:p>
            <a:r>
              <a:rPr lang="ru-RU" dirty="0" smtClean="0"/>
              <a:t>«Трансформация образовательной среды ДОО в экологическом воспитании дошкольников»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3489852"/>
            <a:ext cx="10153128" cy="19079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91975"/>
            <a:ext cx="5616624" cy="288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9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90" y="0"/>
            <a:ext cx="3232556" cy="23290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60822"/>
            <a:ext cx="3719586" cy="22682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044" y="2625756"/>
            <a:ext cx="3746868" cy="2480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526" y="167575"/>
            <a:ext cx="3574752" cy="21535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60" y="2451889"/>
            <a:ext cx="3457460" cy="26916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360" y="2610830"/>
            <a:ext cx="3528392" cy="209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9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Экспериментальная деятельность  с детьми 3-4 года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sz="3200" b="1" i="1" dirty="0" smtClean="0">
                <a:solidFill>
                  <a:srgbClr val="FFC000"/>
                </a:solidFill>
              </a:rPr>
              <a:t>«Волшебные горошины» </a:t>
            </a:r>
          </a:p>
          <a:p>
            <a:pPr marL="0" indent="0" algn="ctr">
              <a:buNone/>
            </a:pPr>
            <a:r>
              <a:rPr lang="ru-RU" sz="3200" i="1" dirty="0" smtClean="0">
                <a:solidFill>
                  <a:srgbClr val="0070C0"/>
                </a:solidFill>
              </a:rPr>
              <a:t>Воспитатель : </a:t>
            </a:r>
          </a:p>
          <a:p>
            <a:pPr marL="0" indent="0" algn="ctr">
              <a:buNone/>
            </a:pPr>
            <a:r>
              <a:rPr lang="ru-RU" sz="3200" i="1" dirty="0" err="1" smtClean="0">
                <a:solidFill>
                  <a:srgbClr val="0070C0"/>
                </a:solidFill>
              </a:rPr>
              <a:t>Якунаева</a:t>
            </a:r>
            <a:r>
              <a:rPr lang="ru-RU" sz="3200" i="1" dirty="0" smtClean="0">
                <a:solidFill>
                  <a:srgbClr val="0070C0"/>
                </a:solidFill>
              </a:rPr>
              <a:t> Ольга Борисовна </a:t>
            </a:r>
          </a:p>
          <a:p>
            <a:pPr marL="0" indent="0" algn="ctr">
              <a:buNone/>
            </a:pPr>
            <a:endParaRPr lang="ru-RU" sz="3200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173446"/>
            <a:ext cx="6336704" cy="194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7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" y="2697727"/>
            <a:ext cx="4098733" cy="2442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9" y="53405"/>
            <a:ext cx="3995936" cy="2354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655" y="107845"/>
            <a:ext cx="4107027" cy="2313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2538732"/>
            <a:ext cx="4107027" cy="2604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794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Образовательное событие с детьми 4-5 лет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« Путешествие мыльного пузыря»</a:t>
            </a:r>
            <a:endParaRPr lang="ru-RU" dirty="0" smtClean="0"/>
          </a:p>
          <a:p>
            <a:pPr algn="ctr"/>
            <a:r>
              <a:rPr lang="ru-RU" sz="2800" i="1" dirty="0" smtClean="0">
                <a:solidFill>
                  <a:srgbClr val="0070C0"/>
                </a:solidFill>
              </a:rPr>
              <a:t>Воспитатель </a:t>
            </a:r>
            <a:r>
              <a:rPr lang="ru-RU" sz="2800" i="1" dirty="0">
                <a:solidFill>
                  <a:srgbClr val="0070C0"/>
                </a:solidFill>
              </a:rPr>
              <a:t>: </a:t>
            </a:r>
            <a:endParaRPr lang="ru-RU" sz="2800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" i="1" dirty="0" smtClean="0">
                <a:solidFill>
                  <a:srgbClr val="0070C0"/>
                </a:solidFill>
              </a:rPr>
              <a:t>                              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Пушмина</a:t>
            </a:r>
            <a:r>
              <a:rPr lang="ru-RU" sz="2800" b="1" i="1" dirty="0" smtClean="0">
                <a:solidFill>
                  <a:srgbClr val="0070C0"/>
                </a:solidFill>
              </a:rPr>
              <a:t> Елена Викторовна</a:t>
            </a:r>
            <a:endParaRPr lang="ru-RU" sz="28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42419"/>
            <a:ext cx="4098032" cy="250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1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7" y="2607259"/>
            <a:ext cx="3624019" cy="2487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7" y="159021"/>
            <a:ext cx="3442901" cy="19806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93" y="200625"/>
            <a:ext cx="3672426" cy="2101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00" y="2772512"/>
            <a:ext cx="3538889" cy="215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4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i="1" dirty="0" err="1" smtClean="0"/>
              <a:t>Квест</a:t>
            </a:r>
            <a:r>
              <a:rPr lang="ru-RU" sz="4400" i="1" dirty="0" smtClean="0"/>
              <a:t> –игра в старшей группе</a:t>
            </a:r>
            <a:endParaRPr lang="ru-RU" sz="4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</a:rPr>
              <a:t>«Проделки Бабы Яги в царстве природы»</a:t>
            </a:r>
          </a:p>
          <a:p>
            <a:pPr marL="0" indent="0" algn="ctr">
              <a:buNone/>
            </a:pPr>
            <a:r>
              <a:rPr lang="ru-RU" sz="2800" i="1" dirty="0" smtClean="0">
                <a:solidFill>
                  <a:srgbClr val="0070C0"/>
                </a:solidFill>
              </a:rPr>
              <a:t>                       </a:t>
            </a:r>
          </a:p>
          <a:p>
            <a:pPr marL="0" indent="0" algn="ctr">
              <a:buNone/>
            </a:pPr>
            <a:r>
              <a:rPr lang="ru-RU" sz="2800" i="1" dirty="0">
                <a:solidFill>
                  <a:srgbClr val="0070C0"/>
                </a:solidFill>
              </a:rPr>
              <a:t> </a:t>
            </a:r>
            <a:r>
              <a:rPr lang="ru-RU" sz="2800" i="1" dirty="0" smtClean="0">
                <a:solidFill>
                  <a:srgbClr val="0070C0"/>
                </a:solidFill>
              </a:rPr>
              <a:t>                     Воспитатель </a:t>
            </a:r>
            <a:r>
              <a:rPr lang="ru-RU" sz="2800" i="1" dirty="0">
                <a:solidFill>
                  <a:srgbClr val="0070C0"/>
                </a:solidFill>
              </a:rPr>
              <a:t>: </a:t>
            </a:r>
            <a:r>
              <a:rPr lang="ru-RU" sz="2800" i="1" dirty="0" smtClean="0">
                <a:solidFill>
                  <a:srgbClr val="0070C0"/>
                </a:solidFill>
              </a:rPr>
              <a:t>Саликова</a:t>
            </a:r>
          </a:p>
          <a:p>
            <a:pPr marL="0" indent="0" algn="ctr">
              <a:buNone/>
            </a:pPr>
            <a:r>
              <a:rPr lang="ru-RU" sz="2800" i="1" dirty="0" smtClean="0">
                <a:solidFill>
                  <a:srgbClr val="0070C0"/>
                </a:solidFill>
              </a:rPr>
              <a:t>                                Людмила Анатольевна</a:t>
            </a:r>
            <a:endParaRPr lang="ru-RU" sz="28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29938"/>
            <a:ext cx="2736304" cy="29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2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179</TotalTime>
  <Words>151</Words>
  <Application>Microsoft Office PowerPoint</Application>
  <PresentationFormat>Экран (16:9)</PresentationFormat>
  <Paragraphs>34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Презентация PowerPoint</vt:lpstr>
      <vt:lpstr>Презентация PowerPoint</vt:lpstr>
      <vt:lpstr>Экскурсия по Дошкольному учреждению</vt:lpstr>
      <vt:lpstr>Презентация PowerPoint</vt:lpstr>
      <vt:lpstr>Экспериментальная деятельность  с детьми 3-4 года </vt:lpstr>
      <vt:lpstr>Презентация PowerPoint</vt:lpstr>
      <vt:lpstr>Образовательное событие с детьми 4-5 лет </vt:lpstr>
      <vt:lpstr>Презентация PowerPoint</vt:lpstr>
      <vt:lpstr>Квест –игра в старшей группе</vt:lpstr>
      <vt:lpstr>Презентация PowerPoint</vt:lpstr>
      <vt:lpstr>Социальная кормушка</vt:lpstr>
      <vt:lpstr>Презентация PowerPoint</vt:lpstr>
      <vt:lpstr>Костюмированное дефиле</vt:lpstr>
      <vt:lpstr>Презентация PowerPoint</vt:lpstr>
      <vt:lpstr>Презентация PowerPoint</vt:lpstr>
      <vt:lpstr>Презентация PowerPoint</vt:lpstr>
      <vt:lpstr>Презентация PowerPoint</vt:lpstr>
      <vt:lpstr>События дня глазами гостей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20</cp:revision>
  <dcterms:created xsi:type="dcterms:W3CDTF">2020-01-03T07:15:21Z</dcterms:created>
  <dcterms:modified xsi:type="dcterms:W3CDTF">2020-01-08T13:32:31Z</dcterms:modified>
</cp:coreProperties>
</file>