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290D7BA-CFA3-4F06-952E-00200A50F6B3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DF6EB6-8FEA-4885-BD59-F98A2FC6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0D7BA-CFA3-4F06-952E-00200A50F6B3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F6EB6-8FEA-4885-BD59-F98A2FC6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290D7BA-CFA3-4F06-952E-00200A50F6B3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DF6EB6-8FEA-4885-BD59-F98A2FC6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0D7BA-CFA3-4F06-952E-00200A50F6B3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F6EB6-8FEA-4885-BD59-F98A2FC6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90D7BA-CFA3-4F06-952E-00200A50F6B3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1DF6EB6-8FEA-4885-BD59-F98A2FC6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0D7BA-CFA3-4F06-952E-00200A50F6B3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F6EB6-8FEA-4885-BD59-F98A2FC6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0D7BA-CFA3-4F06-952E-00200A50F6B3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F6EB6-8FEA-4885-BD59-F98A2FC6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0D7BA-CFA3-4F06-952E-00200A50F6B3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F6EB6-8FEA-4885-BD59-F98A2FC6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290D7BA-CFA3-4F06-952E-00200A50F6B3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F6EB6-8FEA-4885-BD59-F98A2FC6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0D7BA-CFA3-4F06-952E-00200A50F6B3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F6EB6-8FEA-4885-BD59-F98A2FC6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290D7BA-CFA3-4F06-952E-00200A50F6B3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DF6EB6-8FEA-4885-BD59-F98A2FC6DD1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290D7BA-CFA3-4F06-952E-00200A50F6B3}" type="datetimeFigureOut">
              <a:rPr lang="ru-RU" smtClean="0"/>
              <a:pPr/>
              <a:t>09.01.2022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1DF6EB6-8FEA-4885-BD59-F98A2FC6DD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Новогодний утренник «</a:t>
            </a:r>
            <a:r>
              <a:rPr lang="ru-RU" dirty="0" err="1" smtClean="0"/>
              <a:t>Капризулька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Вторая младшая группа           </a:t>
            </a:r>
            <a:r>
              <a:rPr lang="ru-RU" dirty="0" err="1" smtClean="0"/>
              <a:t>Воспитатели:Н.П.Антипина</a:t>
            </a:r>
            <a:r>
              <a:rPr lang="ru-RU" dirty="0" smtClean="0"/>
              <a:t>      Ю.В.Измайлова                               Музыкальный работник : </a:t>
            </a:r>
            <a:r>
              <a:rPr lang="ru-RU" dirty="0" err="1" smtClean="0"/>
              <a:t>Н.С.Буянова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 descr="E:\гиф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500042"/>
            <a:ext cx="3365500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Ты такая </a:t>
            </a:r>
            <a:r>
              <a:rPr lang="ru-RU" dirty="0" err="1" smtClean="0"/>
              <a:t>непоседа!Ведь</a:t>
            </a:r>
            <a:r>
              <a:rPr lang="ru-RU" dirty="0" smtClean="0"/>
              <a:t> пришла ты раньше деда 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08" y="1571612"/>
            <a:ext cx="5429288" cy="484632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1500174"/>
            <a:ext cx="5968703" cy="4857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ги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3702" y="0"/>
            <a:ext cx="2214546" cy="15001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Весело, весело встретим Новый год!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533596" y="1600200"/>
            <a:ext cx="33682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225998" y="1600200"/>
            <a:ext cx="342567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ги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214290"/>
            <a:ext cx="2214578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7242048" cy="157163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 гости к нам пришла </a:t>
            </a:r>
            <a:r>
              <a:rPr lang="ru-RU" dirty="0" smtClean="0"/>
              <a:t>«</a:t>
            </a:r>
            <a:r>
              <a:rPr lang="ru-RU" dirty="0" err="1" smtClean="0"/>
              <a:t>Капризулька</a:t>
            </a:r>
            <a:r>
              <a:rPr lang="ru-RU" dirty="0" smtClean="0"/>
              <a:t>» </a:t>
            </a:r>
            <a:r>
              <a:rPr lang="ru-RU" dirty="0" smtClean="0"/>
              <a:t>, чтобы праздник отменить.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2357430"/>
            <a:ext cx="4038600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500562" y="3214686"/>
            <a:ext cx="3521075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гиф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571480"/>
            <a:ext cx="2571768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 нам на елку ой! Ой! Ой!   Дед мороз пришел живой !</a:t>
            </a:r>
            <a:endParaRPr lang="ru-RU" dirty="0"/>
          </a:p>
        </p:txBody>
      </p:sp>
      <p:pic>
        <p:nvPicPr>
          <p:cNvPr id="5" name="Содержимое 4"/>
          <p:cNvPicPr>
            <a:picLocks noGrp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7200" y="2285992"/>
            <a:ext cx="3521075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/>
          <p:cNvPicPr>
            <a:picLocks noGrp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 bwMode="auto">
          <a:xfrm>
            <a:off x="4178300" y="2274066"/>
            <a:ext cx="3521075" cy="3178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гиф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29454" y="285728"/>
            <a:ext cx="2000264" cy="1428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Ах , как весело у вас! Дружно пустимся все в пляс!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738604" y="2103962"/>
            <a:ext cx="4676191" cy="3858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E:\ги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1071546"/>
            <a:ext cx="1928826" cy="1643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 </a:t>
            </a:r>
            <a:r>
              <a:rPr lang="ru-RU" smtClean="0"/>
              <a:t>Новым годом !</a:t>
            </a:r>
            <a:endParaRPr lang="ru-RU"/>
          </a:p>
        </p:txBody>
      </p:sp>
      <p:pic>
        <p:nvPicPr>
          <p:cNvPr id="4" name="Содержимое 3" descr="C:\Users\hjqq\AppData\Local\Microsoft\Windows\INetCache\Content.Word\IMG-64b1932ec7a10513fefc0470180f156e-V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845608" y="1609725"/>
            <a:ext cx="6462184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 descr="E:\гиф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85728"/>
            <a:ext cx="2157407" cy="15716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89</TotalTime>
  <Words>74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Изящная</vt:lpstr>
      <vt:lpstr>Новогодний утренник «Капризулька»</vt:lpstr>
      <vt:lpstr>Ты такая непоседа!Ведь пришла ты раньше деда !</vt:lpstr>
      <vt:lpstr>Весело, весело встретим Новый год!</vt:lpstr>
      <vt:lpstr>В гости к нам пришла «Капризулька» , чтобы праздник отменить.</vt:lpstr>
      <vt:lpstr>К нам на елку ой! Ой! Ой!   Дед мороз пришел живой !</vt:lpstr>
      <vt:lpstr>Ах , как весело у вас! Дружно пустимся все в пляс!</vt:lpstr>
      <vt:lpstr>С Новым годом 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Новогодний утренник «Капризулька»</dc:title>
  <dc:creator>hjqq hjd</dc:creator>
  <cp:lastModifiedBy>hjqq hjd</cp:lastModifiedBy>
  <cp:revision>12</cp:revision>
  <dcterms:created xsi:type="dcterms:W3CDTF">2022-01-09T02:49:26Z</dcterms:created>
  <dcterms:modified xsi:type="dcterms:W3CDTF">2022-01-09T07:53:43Z</dcterms:modified>
</cp:coreProperties>
</file>